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7" r:id="rId4"/>
    <p:sldId id="262" r:id="rId5"/>
    <p:sldId id="259" r:id="rId6"/>
    <p:sldId id="263" r:id="rId7"/>
    <p:sldId id="272" r:id="rId8"/>
    <p:sldId id="261" r:id="rId9"/>
    <p:sldId id="269" r:id="rId10"/>
    <p:sldId id="268" r:id="rId11"/>
    <p:sldId id="264" r:id="rId12"/>
    <p:sldId id="273" r:id="rId13"/>
    <p:sldId id="265" r:id="rId14"/>
    <p:sldId id="270" r:id="rId15"/>
    <p:sldId id="277" r:id="rId16"/>
    <p:sldId id="274" r:id="rId17"/>
    <p:sldId id="275" r:id="rId18"/>
    <p:sldId id="27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1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53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23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44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812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7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29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90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5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004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1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7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504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60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1B742-AC43-4C3D-812C-15CEF24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로또 번호 바꾸기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9" y="410780"/>
            <a:ext cx="5326601" cy="6267634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28" y="1414483"/>
            <a:ext cx="4858943" cy="54435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조장 </a:t>
            </a:r>
            <a:r>
              <a:rPr lang="ko-KR" altLang="en-US" sz="1400" dirty="0" err="1"/>
              <a:t>오예린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81397B-D95E-41CC-BC00-38F41A7C7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789417"/>
            <a:ext cx="4740051" cy="229381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60751-1F8C-474D-86FE-FE902ECD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3" y="4830127"/>
            <a:ext cx="4564776" cy="15469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34AC27D-B0A9-4C23-85E3-4873D62D201F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09C70-1877-45F3-BBBB-3B38F45B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7875569" y="1758514"/>
            <a:ext cx="3317340" cy="30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302D3-B4D9-4E3E-B856-28F1A660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50" y="1584733"/>
            <a:ext cx="7702591" cy="47041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83C52E-D970-4C32-A685-58077742B5D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32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9ED95E-447F-495D-978E-8D7FB211536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7C6B5C-FFCA-44AA-99CC-AB9074AEC370}"/>
              </a:ext>
            </a:extLst>
          </p:cNvPr>
          <p:cNvSpPr txBox="1">
            <a:spLocks/>
          </p:cNvSpPr>
          <p:nvPr/>
        </p:nvSpPr>
        <p:spPr>
          <a:xfrm flipH="1">
            <a:off x="1807746" y="2079313"/>
            <a:ext cx="5397628" cy="1925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당첨 구현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2147D-8D65-49F4-A33B-FE1BE456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88" t="19250" r="6467" b="39818"/>
          <a:stretch/>
        </p:blipFill>
        <p:spPr>
          <a:xfrm>
            <a:off x="6096000" y="1417970"/>
            <a:ext cx="4642792" cy="4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조원 김도영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F711E-7A47-443C-BEFC-D8C5FE16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04" y="1482635"/>
            <a:ext cx="7442899" cy="49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4012D-44E0-40A5-81A7-12DD7F798B5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4DF19-C9A6-47F5-A750-A0DF2FE2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당첨 구현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7A07915A-C6CE-43D6-9567-FA999E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4384344" y="1997083"/>
            <a:ext cx="6865990" cy="2999671"/>
          </a:xfrm>
        </p:spPr>
      </p:pic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7E09B722-F9C9-4350-8765-C7196B5F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8490857" y="3474721"/>
            <a:ext cx="2710543" cy="885676"/>
          </a:xfrm>
          <a:prstGeom prst="rect">
            <a:avLst/>
          </a:prstGeo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64EAB4C0-46CE-4B8D-9570-1B078C1B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9209315" y="3345231"/>
            <a:ext cx="1996960" cy="9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1AE250-0517-4129-83BB-BE916D6CAA4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93330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22785" y="2939143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바꾸기 구현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28" y="760735"/>
            <a:ext cx="5930236" cy="5796427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694" y="1084386"/>
            <a:ext cx="2887613" cy="706459"/>
          </a:xfrm>
        </p:spPr>
        <p:txBody>
          <a:bodyPr/>
          <a:lstStyle/>
          <a:p>
            <a:r>
              <a:rPr lang="ko-KR" altLang="en-US" dirty="0"/>
              <a:t>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27908"/>
            <a:ext cx="4427050" cy="27666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언어 사용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기존 소스코드 </a:t>
            </a:r>
            <a:r>
              <a:rPr lang="en-US" altLang="ko-KR" dirty="0">
                <a:latin typeface="맑은 고딕"/>
                <a:ea typeface="맑은 고딕"/>
              </a:rPr>
              <a:t>Fork</a:t>
            </a:r>
            <a:r>
              <a:rPr lang="ko-KR" altLang="en-US" dirty="0">
                <a:latin typeface="맑은 고딕"/>
                <a:ea typeface="맑은 고딕"/>
              </a:rPr>
              <a:t>해 수정할 예정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스윙을 이용한 화면 구성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642CF-1932-45C5-88AC-E0AF6041FA12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6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3887275" cy="665428"/>
          </a:xfrm>
        </p:spPr>
        <p:txBody>
          <a:bodyPr/>
          <a:lstStyle/>
          <a:p>
            <a:pPr algn="ctr"/>
            <a:r>
              <a:rPr lang="ko-KR" altLang="en-US" dirty="0"/>
              <a:t>초기 </a:t>
            </a:r>
            <a:r>
              <a:rPr lang="ko-KR" altLang="en-US" dirty="0" err="1"/>
              <a:t>포크한</a:t>
            </a:r>
            <a:r>
              <a:rPr lang="ko-KR" altLang="en-US" dirty="0"/>
              <a:t> 자료 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08" y="1817076"/>
            <a:ext cx="8676041" cy="4358197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1A1908-C56A-4E6C-A79B-C79C7063834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/>
              <a:t>포크한</a:t>
            </a:r>
            <a:r>
              <a:rPr lang="ko-KR" altLang="en-US" dirty="0"/>
              <a:t> 자료 실행  결과 </a:t>
            </a: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1A34-52DF-4E0A-80E3-2AB82E81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694" y="2967238"/>
            <a:ext cx="5207977" cy="3118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그래픽 개선 - 메뉴, 이미지 파일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중복 없는 로또 번호 생성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번호 삭제기능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원치 않는 숫자 교체 기능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로또 번호 비교 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맞은 개수와 꽝 출력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461516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E1ADCA4-1EDA-4FE1-8831-5647F07048F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149447-8110-4534-8BE4-45FA2F2D22F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9" y="1443845"/>
            <a:ext cx="3633642" cy="490175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DC9E50-4082-4BFD-9E17-BDD9C47E445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E515D7E-55B5-44C1-BC6B-BBF0A3E19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t="52644" r="-303" b="33275"/>
          <a:stretch/>
        </p:blipFill>
        <p:spPr>
          <a:xfrm>
            <a:off x="6843252" y="2707804"/>
            <a:ext cx="1069569" cy="6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627</TotalTime>
  <Words>120</Words>
  <Application>Microsoft Office PowerPoint</Application>
  <PresentationFormat>와이드스크린</PresentationFormat>
  <Paragraphs>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Algerian</vt:lpstr>
      <vt:lpstr>Arial</vt:lpstr>
      <vt:lpstr>Century Gothic</vt:lpstr>
      <vt:lpstr>Wingdings 3</vt:lpstr>
      <vt:lpstr>줄기</vt:lpstr>
      <vt:lpstr>PowerPoint 프레젠테이션</vt:lpstr>
      <vt:lpstr>계획 및 목표</vt:lpstr>
      <vt:lpstr>초기 포크한 자료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로또 번호 바꾸기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당첨 구현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김도영</cp:lastModifiedBy>
  <cp:revision>158</cp:revision>
  <dcterms:modified xsi:type="dcterms:W3CDTF">2018-12-04T17:50:43Z</dcterms:modified>
</cp:coreProperties>
</file>